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6" autoAdjust="0"/>
    <p:restoredTop sz="94660"/>
  </p:normalViewPr>
  <p:slideViewPr>
    <p:cSldViewPr snapToGrid="0">
      <p:cViewPr varScale="1">
        <p:scale>
          <a:sx n="46" d="100"/>
          <a:sy n="46" d="100"/>
        </p:scale>
        <p:origin x="60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EE9E-0F9A-426F-A4BD-8588FD36F9A0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BECBC-14E6-4499-ACF0-512EF93C7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357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EE9E-0F9A-426F-A4BD-8588FD36F9A0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BECBC-14E6-4499-ACF0-512EF93C7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08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EE9E-0F9A-426F-A4BD-8588FD36F9A0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BECBC-14E6-4499-ACF0-512EF93C7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920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EE9E-0F9A-426F-A4BD-8588FD36F9A0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BECBC-14E6-4499-ACF0-512EF93C7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536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EE9E-0F9A-426F-A4BD-8588FD36F9A0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BECBC-14E6-4499-ACF0-512EF93C7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331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EE9E-0F9A-426F-A4BD-8588FD36F9A0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BECBC-14E6-4499-ACF0-512EF93C7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278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EE9E-0F9A-426F-A4BD-8588FD36F9A0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BECBC-14E6-4499-ACF0-512EF93C7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523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EE9E-0F9A-426F-A4BD-8588FD36F9A0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BECBC-14E6-4499-ACF0-512EF93C7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777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EE9E-0F9A-426F-A4BD-8588FD36F9A0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BECBC-14E6-4499-ACF0-512EF93C7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460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EE9E-0F9A-426F-A4BD-8588FD36F9A0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BECBC-14E6-4499-ACF0-512EF93C7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599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EE9E-0F9A-426F-A4BD-8588FD36F9A0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BECBC-14E6-4499-ACF0-512EF93C7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401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EE9E-0F9A-426F-A4BD-8588FD36F9A0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6BECBC-14E6-4499-ACF0-512EF93C7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31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Closing Activity &amp; Discussion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HOLOCAUST – UNIT #2 (PEARSON TEXTBOOK)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407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b="1" dirty="0" smtClean="0"/>
              <a:t>RESPOND IN 6-8 SENTENCES: 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4800" dirty="0" smtClean="0"/>
          </a:p>
          <a:p>
            <a:pPr marL="0" indent="0">
              <a:buNone/>
            </a:pPr>
            <a:r>
              <a:rPr lang="en-US" sz="4800" dirty="0" smtClean="0"/>
              <a:t>How can literature help us remember and honor the victims of the Holocaust? How can we make sure that nothing like this ever happens in our world again?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2101882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Closing Activity &amp; Discussion</vt:lpstr>
      <vt:lpstr>RESPOND IN 6-8 SENTENCES: </vt:lpstr>
    </vt:vector>
  </TitlesOfParts>
  <Company>Chandler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Activity &amp; Discussion</dc:title>
  <dc:creator>Stetka, Meghan</dc:creator>
  <cp:lastModifiedBy>Stetka, Meghan</cp:lastModifiedBy>
  <cp:revision>1</cp:revision>
  <dcterms:created xsi:type="dcterms:W3CDTF">2018-12-14T20:45:23Z</dcterms:created>
  <dcterms:modified xsi:type="dcterms:W3CDTF">2018-12-14T20:45:34Z</dcterms:modified>
</cp:coreProperties>
</file>